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8" r:id="rId3"/>
    <p:sldId id="257" r:id="rId4"/>
    <p:sldId id="261" r:id="rId5"/>
    <p:sldId id="262" r:id="rId6"/>
    <p:sldId id="263" r:id="rId7"/>
    <p:sldId id="264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60" d="100"/>
          <a:sy n="60" d="100"/>
        </p:scale>
        <p:origin x="88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BDF68E2-58F2-4D09-BE8B-E3BD06533059}" type="datetimeFigureOut">
              <a:rPr lang="en-US" smtClean="0"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4561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0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7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5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219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1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9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7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10/10/2014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7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6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2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ox8.com/2014/05/04/campus-reflects-on-44th-anniversary-of-kent-state-shootings/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Kent State Massacre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Madeline Aesoph</a:t>
            </a:r>
            <a:endParaRPr lang="en-US" dirty="0"/>
          </a:p>
        </p:txBody>
      </p:sp>
      <p:sp>
        <p:nvSpPr>
          <p:cNvPr id="4" name="AutoShape 2" descr="data:image/jpeg;base64,/9j/4AAQSkZJRgABAQAAAQABAAD/2wCEAAkGBxQRERQTExIVFRUWGB0YGBgXFR0YFhYVFxkYFhoZFhcYHCsgGBomHhYYITIhKCkrLi4uFx8zODMsNygtLiwBCgoKBQUFDgUFDisZExkrKysrKysrKysrKysrKysrKysrKysrKysrKysrKysrKysrKysrKysrKysrKysrKysrK//AABEIALcBEwMBIgACEQEDEQH/xAAcAAEAAgMBAQEAAAAAAAAAAAAABAUBAgYDBwj/xAA8EAACAQMDAgQEAwYEBgMAAAABAhEAAyEEEjEFQRMiUWEGMnGhI4GRB0JSwdHhFLHw8SQzQ2JykhWCov/EABQBAQAAAAAAAAAAAAAAAAAAAAD/xAAUEQEAAAAAAAAAAAAAAAAAAAAA/9oADAMBAAIRAxEAPwD4bSlKBSlKBSlKBSlKBSlKBSlKBSlKBSlKBSlKBSlKBSs16WbDPhVZj6KCT9qDzisVaa/pdyyLZdNniTAPeO8yQeRVZQKxW9yO3+vWtKBSlKBSlKBSlKBSlKBSlKBSlKBSlKBSlKBSlKBSlKBSlKBSlKBSlKBSlZAoEVs9oj6ev1zU3SXAiF1Um4pGSAUVDiQP4pgSa97nUfEX8XzdjCqD22knbMYgwRMUFdY07XDtRSx9BXpclVC7wREwDjngkc1Ks37pIUPsDeU7QFEAf9vIitV6WTukxsJk8rHYjM5PtjHrgPTS9QDBUvKbu0bbe64wCL6LBiKsV0mgup5Lt5LsiEI3IfXMYA5marR09A4TxN3cFACD7HzYr10/S1Ziu9SAMMoIIJmAVwTx70Ee70h9rPbi4i/MV5H1XmPcSPeq6rG7pL1krcAYCfK6nvxyMj6Go2sktLCGPMCAfeOxoI1KyRWKBSlKBSlKBSlKBSlKBSlKBSlKBSlKBSlKBSlKBSlKBSlKBWYrFbiR2/vQLZg8TUnU7WCsJzgiIIIgc968NoPGPY/yP8q99OxJ8o832Meo7fWg0ZTbIJyD+jDuP5VNtadGuDdKqwxyWbEgfXjvx61EtYOx5CyZHO08SPfAq56Ui6Yh76FlLTaBEAuOGczIXsQOfpQTuh/DN3UPKgBUbbvJKIIwVckTuiZX2NdDr+ijT2LzurYAG/G5oMSNqwe/6gVVWPiK7qTcYgKoPisqyAtwDYdi+hmf1qyOt1TA7brLbNsMdpHlbC5xz3/Wg36TpdHtm/YdmEKzHzEkkEMwVtozB5P2itbXQtPecIpKsSWJUmAVPBEwBHpH0q3s37ysFuKzyo3TtO5pJ5CTMD+Vaa74eJ2PpysQWe2xIursJMiRB+nsOaDl+p6NtNqbiOAqL8phjauDsTAmJB+hHtVDrtCJ3BImdyZI9zbY5nvB9a73XatrtlE1bIQoJttuLXF9UJGeZwfT1qi6tZCWSoEgiQ4USSvCl+CsZxGVHFBxl3Tg/Ln0PAP9DURhV1cuE7N6qAB5iADM92IzOMn+81esshWIBkdj7UHhSlKBSlKBSlKBSlKBSlKBSlKBSlKBSlKBSlKBSlZigxSshZ4r2Gjc8IT7ASR9RyKDwr1t55GB6fpmtGQjkEfWrj4c2Mbll22G6u0PG4A+hHofXtQVRAE4PsZj+WamarTG0AeQT5HEiY9vyrpviD4aFs2rVpw1wWiXO6ZO3ML2lmI/KpPRdIFRl1vhj8JXVRcUFgcBbikwrAAnMNx60Fb8OaYNfHiIjq8qWHEnlW9GMj7fWrI9Js3Lt1fGN23JhANpDRxu42js0T2q50XQ0tpd1Nq+NoEW5IkErADjg4JwPY9qrOlaWHW3p7Vy4H7sxUY9YiEg4k4ig8OkdOuaa6Qw2gg7icSF9voSMczXXW9Zavp/h12hiIYhIMCGndwxPmJqe/Tk8LwnfdcUoFIEhHKmdrH51x9xW/wn8KPaYPcQKfMhkT5YEbSf94xQQdUluLC21fAw4bIKmDuI5HMfWp2p6uFvC2qMVaQ21vO0jbK8ggemOK6PQdFtWyRIHJADAD/LFVnV/hW2XN5dwucLmUMnsBkH19u1BD1/Rd9wvZi2QfNbZQQTBMZ44B9JrgdZrglwowwTkgQd/aFMTGfNExNd2/TxpG3uWZ3HmBJ2QvyiRnGTHH+VUnWNALiG5cjyrvkYfacEQM++YgE0HAde0h8QQhJZQIVfIxEHcDEER27VRXbbL8wP5zGeM9/7V1Nm7ufwPFC2rZJBLExmJjt8x4qh6l1JnYyxcAAAkySFJI59JjtQVhrFZbmsUClKUClKUClKUClKUClKUClKUClKyBQBStmt8eh4r3sWNx2jJjtwP60EWpujJAO0CRBkgGBwefePvXs+n3CFs7cckNJI5yTH2FTem6KyCWuvfByPDS3DMPVnbyqCPY0GljTam+nlYi0BJLuLaT3gmATP3qbo+i3WtKzBtj8PBeLoLASyyVGAJ4rq9J1K95V0umsyTtRnUNttfOGLF4nJEdyCfSrfS63wdq35RmWbgSzc2EnMIbZZW5BmDQfNelaWy13ZdDTJBBaGUrJOc7uPStAoF+2ttGQnbG4Q+5sQI9zH+or6hf6TotdeCWmRNRBILCGVYj8UYlciDyJqmvfCGw+FqAWZLq+EyPlkE7p39hie5oK/qGmY6hmFu5Em1uVhMbyD5Tk8D9a9dJ0RLxIbxLYZlBe4FdSwkHdEbVzB5+tdDr+m21a7etlkbaNoJG6TloHpyRHaq/pXSwz3fDtMxK7iWJyfNJI4MT6jFB7r0qLYti8m3eoNogqLm6QDuIEMdgj021aaf4dGyFJFtCZQN+IH8okspKtkcxx2717dL07sojUg3tyglTgASu2c5AmPf1qz6nprj2433EIYkNOZOckRgCY54780FX0vphvXbReUCAgAgST+9ujnHt9Km/tE+Mh06wEtEG6/yA8KB+8RMkdqs+iWLiibtxywXaZYH3kGviv7SmunVMWZmQGFkRETE+k/eKCsb4x1xfedVcmZ5AWf/EDb9q+w/A/xU+s0wuMwDodlxQIg4hl755/M18BW2TwCfoK7X9mOruWb9wbCUZJYQfmHyx75NB9X6yUO4bWdiMyYGO8xH+hXI9auFYBuFEuoFUKS0zCuJBzEfceldT1zVKLFslriNjzbCxU4JBERH1Fch1/qFq4La/4giZKgCPOCP3dsCd0TxIoOG1djwb0W7dxwGwWBEng8Dv71Bu2rh8rWZY4B2kRJB7YPNWHV9c9y8zb3AVjMFSd3BODyYrYWxqVBu3mtpbUDc22WYzwNw9PtQUb6Vueeft7nmo5Fb3PQGQOK86BSlKBSlKBSlKBSlKBSlKBStkEmCY9/9q9tTpGTnaQeGVgwP5ig009hrjKiCWYgAepJgVe67oI0iLcuvbdi5UWwZ3Koy4II8u6V7TBqjtysMCQeQR9ex/L7V7XC95gTLcKCTgADA9hyf1oNBZLmVXBP5D8+8VeaHQTbbaYFvzXHAGc4QT++ZgD61t0Fgrm20bSjEORiQJbb6iZE8x9Yqz1dm27W1sFjYEsUMGbn71wAHDYiCMDAoIV2xqLh3gLZUw2w4UAwARIJiOSe4PqKk9J0Ll2W6VESDG1/L6qvzcdwMSKv9BoXvahd+F2mTO4eGeEAGJzx/Sp17pHhsngMcHuh3lZH8OAMd/rmg1tdF019LSKGNuE3gPHiOCVBIk8Aj6AHANWbXAbPltPb8IhdhO8TuW2FBPtB+hqMOj27V3chM22JIHzAxIgDET3irLX6i2fNDF9oDALtJ/EUDd+UflQaWOladtP47C5LqZBbzQrcKD6/0qPrLqnYFU8gjfDNB9j9Iqx1OkS5pkVj5UP4YT5hnueQJz+VVuo0bEK1+YDbUNsQ7CZUE8kmKCu+I7hvadQUfxLbqUZGnxNwZCrRmJ/SKs9H8PXPATdcbc65VpG4xt2n1I2jPuKuuna2zp7g09oqmoYEjcJJgEiPYSZB9favfrHU2AN1ryWyhUP5zskxPhN3z2I5oOS2f4NTcRwwYm4QuMARn14mf8sVZdQ1dzUrbiQhUzc3GGOcICeeASc1hvAs3ypRrpLGZI2KAB5AWOJmY+oqT1LXm5tQ7YEwAkA9xEnBAJ4/tQRuidNt+M9vxHd1zkYEELBacn86sdf8O2tQtyxeXcM+YcqwPKnsM/aoT6S6H8SCoTOFBHpn1MetTelfFKKzEo9wmQGVdwHrugyJwZ4oOI1P7L28Vlt3pWfLKwQo5kjBPviuu6N8G2tEi7mJkzxJ+pPY/wBKsv8A5hbt1xZPmJIJ7A/pVb8QWNRet7lvD5YM4G7ggjb9qCbq7YgOlzxbQO0lB5wT5fMBzmqD4j6fbCh2t+KQDtFtV3ADzHynbuIJP61W6G63TzuLd5NvINySG+WMD7g1ZfFehfUg3dPebeWgqYC7gJa3J4yMTjBHvQfONb0+1vIW/YcliWnfacNJkQwKn8pqa4volxxYBRvIw8l0ICCEVdwlT5XyPTmojXGuuLd3T7XB+dQFZY53Y4ABOZGMCqvWW2VNqXNyMd3zET/D5D6S3/saCLqnICpAG2cxBaTMn19Kik1K/wAY4AU5APysBn1nv2prNQjxstC3jMMzAn1G44+lBEpSlApSlApSlApSlApSlBmpWna1tIdbm71VhH/qV/maiVlaCQPMAC/GAD2/tU/pfTbjS6FfLEiZaGIWQBwBMkmIFVYI9PvVt0/Rl1LW/EMAeIEYAgbgswcsJPvzQW1rUAoEuIVkFAYgiBJBnsSJ/MVH6b066Lu9QQpOCJViCfX15x3ipx1ip4aObq48u+CdsTgQRkn1rq+j3LJTbdVXb5tswyociYwo7zAOY70F10S74aPFoMSSI2y2O8CRP581d6NPKFC3NrSAxBnOSGnsf7VT9O6Yqvus3AGKyE8QEqpzlSQczz711XUuprpNPdvvEIkgYMwJIUg5P86Dw0+is27kx2gnjMiPrxXt1FrLB7co1yA2xQN4BYZgeYj3r4J1b9oGtvXHZbzW0bhFAgLmOZMwa55Oo3RdF4XXF2ZD7jun6/yoPuGu6S2mTxgWIYwFCSVJk/epul1xu+GPBLAKCJkHcsAiI49zkYrHwx186vSWbt1fxGHmIgSVJUxPHyk/nVqutA8oYIpBDIcmTkAxwcH70FJptTZfVsXsHxLcFSZXcGBJEkecYqo+JdTvVku238F9rKOFUBgxPic49Of1rtLGoDW1TU2EDfukNIKceUjJmRiqP4w1Vmxp1W9bR7Lki2iiG3r3UMIkSPTB4oKvTAa3afDbA3SZ2yMZ4zVpqLG1lYKCWkKQMD/t75jv71RdZ+ILenVUtveti4ENsiDbHGLixO6M8ZmO1WVjq6RJuFCWWc5xkhRie44kE0HUvqN7bSAsHMAwJBkz2+mfvXN6WPFvKCwlgC6Ks+XBMwPqRJ45q00urDkXbd9CV5R3VhdB9GESwwI5HvUrUdf1C2irae/bUYXbbDyOJJyAv1E0FbodI9m8d7Od24B2G2QD3AEA559q302pd7960qksBvVyCE8QD5CRyCP3vtivXX9dCqqNbFw2w0BZwQB6cGexFc31i3q9QfGF86SyGABkh2UwQAinJzHbuJNBZ3+oFW2XJLrK7/lROJClpaScDGZrgOs9W1C+KRcYIXC3FOdu0ghVxg5BBwDjnvdfF2x3gX7wWV3ShXY8STDKN7bdsLOJrkus65yoe4RySEY7WuK37zKuJ4MkD88UE678aNKr4KNbAMbvnuW2nBcYgSZSIxHaub6zpwzG7bZWVswojZ2grMr29RW2tvp4KJAUzuAGSk+p7TjHeAargSJIMMP/ANA/50GAwOGn68x9RXm9uO8j1FZkEmcekev9K0NBilKUClKUClKUClKUClKUCsrWKyB70Ey29svLAouTglsgEqDPMmJ45NWfQ+p2bbEXNLauK2WJNzcv/gA8c94J9KoxbxM1c9N0hbyiyznB3BYaP+2SBE96Ca1kXTba2AVVCGO8wI37Qs5AgAZzNXPw5oDc1ITCruIuAg4VTLDdAHA/OvbpfTGW1csuEUZY+GPEuuMmSQfUce1WfS2VLibd6lQ0h/KXSCCfKTAE94oLW3ot2tuQjbT5kchvKpiBuBgxERXn+2AsnT0U2+XHmBJC9557xHfmrjpPWLjop8igyBmScjt68R9TmrSymn1Fo6Z/xA3zhsjJ7N/F9OMUH5nNemnsM7BUBZjwBya+w9d/Y6pub9K8If8Aps0lY5Ibkip3w78BDSsQAZ7u0GCo7e2frzQSfgvp7pYtKV+S2FIM+VjlsqTBn2q41OhTZd/4c5htysSWKyRBBwZ9q1tq2kVfDUXFnzXMkgnmQMkHsYNTr2oDr8n4gEgITJxyTMbj6UHGdV6uqNaAtMC0TvGbTBZABEY/mKreo3bd/R2bhLQnibV5LFiTO0nk49Yntg102svNZRw2+/ubfcLwq2AQB9RABMCeO9cz1C90++4uPtKgKqXFQo+70e3/ABAQQYHPtQV97qC6nSaf8JX1NkYQTCrbuYZlDZkYKgTEkRVnY+KNM7KuttiywAVbqbntYJG4NkvnHqIjtNfN9Xq1W4GSQQSwK4IaZBkd+Kmv121qT/xVqGn/AJlrys2P+oowx4zE479w+wWLNlDbNnUpc05liwVboDzjzAFh3wYwDMxnfVE72TSXCZ88pdAtGZ8oIwpBIxXxbTEW2LJda2pnaysAWAI5VQCeZkjtxNeg+I7yPuF5bscb7f3IMT+dB9YbrV+63gPZe1eSC5JRBII88ujzPOImqXVfEu2+blp3uqxVSzKXCOQZuEqQgYYAWD39K4U/G2sBJS+U3Da20A+XOASCQM8Ax7VE1XWN9jw0QWQGlik/izxvPOI44oOv6t1zRIbtq2LrXGwHYhm3t8zu/wAoOYCgQDHpXDarUFbhcQxIjcRwRg4P7w9fzqHuAAj5p59BiIrNx9zMe5z+feg8y1bAzyc+tedKDJrFKUClKUClKUClKUClKUClKUCs1ilB6bIOcVbfD6rcuC2zldwMAtCswBKqSSAJMVUWz98VL0mmG5S58pJwDklckH07frQfQ+laspZuMhuBUUSoiFcyHPBkSeBmMwKdOW3avBHtm9cbcWCn5bYgyxjAk8cZjHB5TSdee2kWCbQIiFiRJ/jPcyccetd58A9PCq+ouG6MwSywpYdnbgsCOOJFBc3dBdCG6ylUd4UwItIw+XmRxz271G0n4D2wCC7mQWgN4ZOY2kgQMcnsfSrDr/W7N1LR3XPm2EqQsboAD7j+fft7V79I0rWtMEvf828W2dgLX8Mr6iPpj60HQ6fr1sKHP4aiVO7PoJEdvMKi9U6sBu2qXYRBUeVuxH02moWv6cocIpgFVXaVwDg4nsY5jmpG1AVsur+aYZJO0CQVb3EzPp9KDGmvbMkqWklJ+UA/ukgZgn61V9Q167nt2kYOVLPGNsQBBmIPtPM1rqurWotNvNxLeIHcJiW4nI4PbPpUI/FCBbF/b5NxtuyqWD2pwMgFtpjPv3oOa6t1PUeGDcbxAIG3HymAQQORPua5jXdStoLgUAl5bAk7uMHsIxVl8UuoSUubgXeHXCra52bWht0xAPoa4drkj6mZoNbjkmT3zWlb3DJxxWlBndSsUoFbBon3/wB61pQKyDWKUA0pSgUpSgUpSgUpSgUpSgUpSgUpSgUpSgVsDWtKC8+HtDbu3lF5itoDcYjjjIJEjdzGea7LUdQfeibospiyisbguErIfap2skgnZkiK+dHUkoqSAFkj1JJnJqw6H1VbTILisUVtw2RuBIg4bymRjIoO503UrN8W7Ulgib7huKdzXp2rshj+Gxz7SK9uiay9ZLMLnjiwym2fMw2vmVJO0iACODUDWaPxFtBFttZYm4zWdlvUI7Qyq6hGZQJLAqM7hxAr1fXWtOSllSw2l3d7aBldhtJCsU3DE4IOJxQddpv8TqLbX1DKsKjgth3UqRszK8gwP5ms9R63fMlrRUlVBCA4DclsTMHk1UfD3Xbep050JS8CbxY3NjtJhSCdmUAgACZ5zU74n6YRavX7N0BFH/KW2VG9IJKsWUoTESJJjPeQoxcVrbMVBCDeSMqmR52PYGY/+or2066a3uOpLeIysbNoxa3WLmfKcIoBAIjOPatOg3biLc2W4ubRcCSbiXLBba6qjExdXcJOe2O1Vfx4AFtrc1DXNQsFBAUoCeBtGIwc87ZheKCk1nTdRbu3Q8QMeZx4SjkBj8uBOO5mud6hs3nwzK+sQJjO0HIE+tb9Xu77rHduJySPl3Hnb6j371CoFKUoFKUoFKUoFKUoFKUoFKUoFKUoFKUoFKUoFKUoFKUoFKUoFKUoFbI8Ga1pQXfQr2k3MdWlxsGNjAZ7QI7fpis9M+JbunuG7ahHgwQoMSIIIYRH5Tk1STSg7z4W+JnVmvNqks3AcKFFu2w5JKokEz6+la9X+KH8dnXUhmuGXNtFO8lQsCVAUcf0rjtNctj50dvYOFH3Q153LomVXb6Zn/OgudP1x/E3s1wuFKqRcODgR7rjjiq3UdQZyzMdzty55zkx6c81DmsUGTWKUoFKUoFKUoFKUoFKUoFKUoFKUoFKUoFKUoFKUoFKUoFKUoFKUoFKUoFKUoFKUoFKUoFKUoFKUoFKUoFKUoFKUoFKUoFKUoFKUoFKUoFKUoFKUoP/2Q=="/>
          <p:cNvSpPr>
            <a:spLocks noChangeAspect="1" noChangeArrowheads="1"/>
          </p:cNvSpPr>
          <p:nvPr/>
        </p:nvSpPr>
        <p:spPr bwMode="auto">
          <a:xfrm>
            <a:off x="3442472" y="2263139"/>
            <a:ext cx="6334125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9534" y="690247"/>
            <a:ext cx="4727270" cy="314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061" y="520742"/>
            <a:ext cx="9692640" cy="1325562"/>
          </a:xfrm>
        </p:spPr>
        <p:txBody>
          <a:bodyPr/>
          <a:lstStyle/>
          <a:p>
            <a:r>
              <a:rPr lang="en-US" dirty="0" smtClean="0"/>
              <a:t>The Invasion of Cambodia.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61" y="1846304"/>
            <a:ext cx="4850170" cy="4351337"/>
          </a:xfrm>
        </p:spPr>
        <p:txBody>
          <a:bodyPr>
            <a:normAutofit/>
          </a:bodyPr>
          <a:lstStyle/>
          <a:p>
            <a:r>
              <a:rPr lang="en-US" dirty="0" smtClean="0"/>
              <a:t>Vietnam War was thought to be winding down.</a:t>
            </a:r>
          </a:p>
          <a:p>
            <a:r>
              <a:rPr lang="en-US" dirty="0" smtClean="0"/>
              <a:t>Richard Nixon made a television address on April 30</a:t>
            </a:r>
            <a:r>
              <a:rPr lang="en-US" baseline="30000" dirty="0" smtClean="0"/>
              <a:t>th</a:t>
            </a:r>
            <a:r>
              <a:rPr lang="en-US" dirty="0" smtClean="0"/>
              <a:t> to announce the invasion of Cambodia.</a:t>
            </a:r>
          </a:p>
          <a:p>
            <a:r>
              <a:rPr lang="en-US" dirty="0"/>
              <a:t>The new invasion of Cambodia angered many who believed the war was coming to an end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382" y="1846304"/>
            <a:ext cx="5746924" cy="431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1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1st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14" y="1691322"/>
            <a:ext cx="7015855" cy="4351337"/>
          </a:xfrm>
        </p:spPr>
        <p:txBody>
          <a:bodyPr>
            <a:normAutofit/>
          </a:bodyPr>
          <a:lstStyle/>
          <a:p>
            <a:r>
              <a:rPr lang="en-US" dirty="0" smtClean="0"/>
              <a:t>A demonstration was held with about 500 students in the center of Ken State.</a:t>
            </a:r>
          </a:p>
          <a:p>
            <a:r>
              <a:rPr lang="en-US" dirty="0" smtClean="0"/>
              <a:t>They planned a protest against the expansion of Vietnam into Cambodia for May 4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Trouble started that night when people were leaving a bar and started throwing beer bottles at police cars and breaking downtown store fronts.</a:t>
            </a:r>
          </a:p>
          <a:p>
            <a:r>
              <a:rPr lang="en-US" dirty="0" smtClean="0"/>
              <a:t>By the time Police arrived 120 people were crowded and had started a fire in the street</a:t>
            </a:r>
          </a:p>
          <a:p>
            <a:r>
              <a:rPr lang="en-US" dirty="0" smtClean="0"/>
              <a:t>Police succeeded in using tear gas to disperse the riot from downtown.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370" y="0"/>
            <a:ext cx="3857549" cy="250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2nd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62" y="1876926"/>
            <a:ext cx="6775222" cy="4351337"/>
          </a:xfrm>
        </p:spPr>
        <p:txBody>
          <a:bodyPr/>
          <a:lstStyle/>
          <a:p>
            <a:r>
              <a:rPr lang="en-US" dirty="0"/>
              <a:t>City officials and businesses were receiving threats</a:t>
            </a:r>
          </a:p>
          <a:p>
            <a:r>
              <a:rPr lang="en-US" dirty="0"/>
              <a:t>The governor called in the Ohio National Guard to be sent to Kent</a:t>
            </a:r>
          </a:p>
          <a:p>
            <a:r>
              <a:rPr lang="en-US" dirty="0"/>
              <a:t>By the time that the national guard arrived, a large riot was </a:t>
            </a:r>
            <a:r>
              <a:rPr lang="en-US" dirty="0" smtClean="0"/>
              <a:t>already </a:t>
            </a:r>
            <a:r>
              <a:rPr lang="en-US" dirty="0"/>
              <a:t>underway at Kent State University.</a:t>
            </a:r>
          </a:p>
          <a:p>
            <a:r>
              <a:rPr lang="en-US" dirty="0"/>
              <a:t>The </a:t>
            </a:r>
            <a:r>
              <a:rPr lang="en-US" dirty="0" err="1"/>
              <a:t>Capus</a:t>
            </a:r>
            <a:r>
              <a:rPr lang="en-US" dirty="0"/>
              <a:t> Reserve Officer Training Corps building was on fire and more than a thousand protesters surrounded the burning building cheering.</a:t>
            </a:r>
          </a:p>
          <a:p>
            <a:r>
              <a:rPr lang="en-US" dirty="0"/>
              <a:t>The national guard used tear gas and made several </a:t>
            </a:r>
            <a:r>
              <a:rPr lang="en-US" dirty="0" smtClean="0"/>
              <a:t>arrests  before the riot dispersed</a:t>
            </a:r>
            <a:endParaRPr lang="en-US" dirty="0"/>
          </a:p>
        </p:txBody>
      </p:sp>
      <p:pic>
        <p:nvPicPr>
          <p:cNvPr id="2050" name="Picture 2" descr="http://i97.photobucket.com/albums/l211/littlesky_2006/kainah/guardwhileROTCbur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233" y="588737"/>
            <a:ext cx="4009066" cy="346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35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3rd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Governor Rhodes held a news conference referring to the Kent State Riots.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8:00 that night another rally was being held and by 8:45 the Guardsman used tear gas to disperse the crowd.</a:t>
            </a:r>
          </a:p>
          <a:p>
            <a:r>
              <a:rPr lang="en-US" dirty="0" smtClean="0"/>
              <a:t>At  11:00 the guards announced that the students had a new curfew to abide by and forced them back to their dorms.</a:t>
            </a:r>
            <a:endParaRPr lang="en-US" dirty="0"/>
          </a:p>
        </p:txBody>
      </p:sp>
      <p:pic>
        <p:nvPicPr>
          <p:cNvPr id="4" name="1970governor-james-rhodes-press-conference-may-3-197002-rhodes-makes-introductions-gives-brownshirts-speech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516" end="176403.87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76658" y="593776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69" y="2215382"/>
            <a:ext cx="1724025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33" y="2496369"/>
            <a:ext cx="2562225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55" y="2448745"/>
            <a:ext cx="2505075" cy="1819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588" y="2496369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03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4</a:t>
            </a:r>
            <a:r>
              <a:rPr lang="en-US" baseline="30000" dirty="0" smtClean="0"/>
              <a:t>th</a:t>
            </a:r>
            <a:r>
              <a:rPr lang="en-US" dirty="0" smtClean="0"/>
              <a:t> 1970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Monday, approximately 2,000 people gathered to protest the Vietnam War.</a:t>
            </a:r>
          </a:p>
          <a:p>
            <a:r>
              <a:rPr lang="en-US" dirty="0" smtClean="0"/>
              <a:t>Companies A and C of the Ohio National Guard came and attempted to disperse the students.</a:t>
            </a:r>
          </a:p>
          <a:p>
            <a:r>
              <a:rPr lang="en-US" dirty="0" smtClean="0"/>
              <a:t>At first they tried to read the rioters an order to disperse or to face arrest. Protesters responded by throwing rocks at the patrolman</a:t>
            </a:r>
          </a:p>
          <a:p>
            <a:r>
              <a:rPr lang="en-US" dirty="0" smtClean="0"/>
              <a:t>The guard then attempted tear gas but it was too windy to be effective.</a:t>
            </a:r>
          </a:p>
          <a:p>
            <a:r>
              <a:rPr lang="en-US" dirty="0" smtClean="0"/>
              <a:t>When the crowd would not disperse guardsmen took out weapons and at 12:24 pm the first shot was fired.</a:t>
            </a:r>
          </a:p>
          <a:p>
            <a:r>
              <a:rPr lang="en-US" dirty="0" smtClean="0"/>
              <a:t>Unarmed </a:t>
            </a:r>
            <a:r>
              <a:rPr lang="en-US" dirty="0"/>
              <a:t>college students were shot by the Ohio national guard</a:t>
            </a:r>
          </a:p>
          <a:p>
            <a:r>
              <a:rPr lang="en-US" dirty="0" smtClean="0"/>
              <a:t>The National Guard Killed </a:t>
            </a:r>
            <a:r>
              <a:rPr lang="en-US" dirty="0"/>
              <a:t>4 </a:t>
            </a:r>
            <a:r>
              <a:rPr lang="en-US" dirty="0" smtClean="0"/>
              <a:t>students and </a:t>
            </a:r>
            <a:r>
              <a:rPr lang="en-US" dirty="0"/>
              <a:t>wounded nine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9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201" y="3705726"/>
            <a:ext cx="8595360" cy="4351337"/>
          </a:xfrm>
        </p:spPr>
        <p:txBody>
          <a:bodyPr/>
          <a:lstStyle/>
          <a:p>
            <a:r>
              <a:rPr lang="en-US" dirty="0"/>
              <a:t>Those shot were either campaigning or near the </a:t>
            </a:r>
            <a:r>
              <a:rPr lang="en-US" dirty="0" smtClean="0"/>
              <a:t>campaign to stop the spread of the Civil War.</a:t>
            </a:r>
            <a:endParaRPr lang="en-US" dirty="0"/>
          </a:p>
          <a:p>
            <a:r>
              <a:rPr lang="en-US" dirty="0"/>
              <a:t>4 million students went on strike due to the Kent State shooting</a:t>
            </a:r>
          </a:p>
          <a:p>
            <a:r>
              <a:rPr lang="en-US" dirty="0"/>
              <a:t> </a:t>
            </a:r>
            <a:r>
              <a:rPr lang="en-US" dirty="0" smtClean="0"/>
              <a:t>Hundreds </a:t>
            </a:r>
            <a:r>
              <a:rPr lang="en-US" dirty="0"/>
              <a:t>of Universities, Colleges, and high schools closed due to the strike.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72" y="161174"/>
            <a:ext cx="9093618" cy="290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661" y="513347"/>
            <a:ext cx="8595360" cy="4351337"/>
          </a:xfrm>
        </p:spPr>
        <p:txBody>
          <a:bodyPr/>
          <a:lstStyle/>
          <a:p>
            <a:r>
              <a:rPr lang="en-US" dirty="0" smtClean="0"/>
              <a:t>February 23</a:t>
            </a:r>
            <a:r>
              <a:rPr lang="en-US" baseline="30000" dirty="0" smtClean="0"/>
              <a:t>rd</a:t>
            </a:r>
            <a:r>
              <a:rPr lang="en-US" dirty="0" smtClean="0"/>
              <a:t> 2010 the site of the Kent State shooting was added to the National Registry of Historic Places.</a:t>
            </a:r>
          </a:p>
          <a:p>
            <a:r>
              <a:rPr lang="en-US" dirty="0" smtClean="0"/>
              <a:t>On may 4</a:t>
            </a:r>
            <a:r>
              <a:rPr lang="en-US" baseline="30000" dirty="0" smtClean="0"/>
              <a:t>th</a:t>
            </a:r>
            <a:r>
              <a:rPr lang="en-US" dirty="0" smtClean="0"/>
              <a:t> 2014 was the 44</a:t>
            </a:r>
            <a:r>
              <a:rPr lang="en-US" baseline="30000" dirty="0" smtClean="0"/>
              <a:t>th</a:t>
            </a:r>
            <a:r>
              <a:rPr lang="en-US" dirty="0" smtClean="0"/>
              <a:t> Anniversary of the Kent State Massacre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933" y="1742375"/>
            <a:ext cx="3983455" cy="2496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59" y="1742375"/>
            <a:ext cx="3482862" cy="2608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582" y="3566615"/>
            <a:ext cx="3821254" cy="28622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28573" y="4792785"/>
            <a:ext cx="23586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>
                <a:hlinkClick r:id="rId5"/>
              </a:rPr>
              <a:t>fox8.com/2014/05/04/campus-reflects-on-44th-anniversary-of-kent-state-shootings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7479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TC103457515[[fn=View]]</Template>
  <TotalTime>6303</TotalTime>
  <Words>473</Words>
  <Application>Microsoft Office PowerPoint</Application>
  <PresentationFormat>Widescreen</PresentationFormat>
  <Paragraphs>41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Schoolbook</vt:lpstr>
      <vt:lpstr>Wingdings 2</vt:lpstr>
      <vt:lpstr>View</vt:lpstr>
      <vt:lpstr>Kent State Massacre</vt:lpstr>
      <vt:lpstr>The Invasion of Cambodia.</vt:lpstr>
      <vt:lpstr>May 1st</vt:lpstr>
      <vt:lpstr>May 2nd</vt:lpstr>
      <vt:lpstr>May 3rd</vt:lpstr>
      <vt:lpstr>May 4th 1970</vt:lpstr>
      <vt:lpstr>PowerPoint Presentation</vt:lpstr>
      <vt:lpstr>PowerPoint Presentation</vt:lpstr>
    </vt:vector>
  </TitlesOfParts>
  <Company>Faulkton Area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 State Massacre</dc:title>
  <dc:creator>Madeline  Aesoph</dc:creator>
  <cp:lastModifiedBy>Madeline  Aesoph</cp:lastModifiedBy>
  <cp:revision>13</cp:revision>
  <dcterms:created xsi:type="dcterms:W3CDTF">2014-10-10T19:08:21Z</dcterms:created>
  <dcterms:modified xsi:type="dcterms:W3CDTF">2014-10-15T04:11:54Z</dcterms:modified>
</cp:coreProperties>
</file>